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3" r:id="rId9"/>
    <p:sldId id="262" r:id="rId10"/>
    <p:sldId id="261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57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F0562-D1A7-42AC-0480-9DEB252AE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EDF016-835C-D891-F919-64EC8FA43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F8B1FA-8757-926D-42E8-D2D446D1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F35F61-D4AA-DC5E-14AE-C4F68798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F74F28-609B-0FFA-8337-6BC560A0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2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46976-97BA-AED5-0784-0A897EF5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934093-367F-F339-E65F-46DCEEC3C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947AFE-CD29-90A2-4479-C5EC10159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4B963-D91A-ACB0-EC3C-4EE9550C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001F2-9215-E9AC-6A41-82549B6D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9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6DF767-BF36-07E3-9C90-EBF7D72FA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85AFD9-FC3D-E7D6-17E6-D268F8E96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A32053-0DC3-1306-3786-A8C96472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3206E-78D1-502D-40DB-6194E081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AC3BE-547D-406C-CCF5-EDC3B1F9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DDC7-3BE0-51DC-32F5-3D8CE45C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2A6FA-2684-F423-3179-62207AAC3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27D12-B18E-DEDE-64D4-85A2C9C6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97991-53AA-6FAA-8F60-2707C7597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6F0595-C285-6611-D9B9-5703ADDE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3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16814-988E-DA2E-8023-F93FE621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75EEE-9903-C20E-4E2C-66F735BD2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678623-7AB3-B4B4-33F8-EAABDD6B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83A058-D1D8-AF7D-265F-F6D740FB3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CAD72-44D6-26D0-C255-A0A17677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63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5C5C3-15C1-37E6-9DC8-F78F9A20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39485-E382-4C37-3E83-B06281D99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67B091-0779-0083-B7F9-E3323B293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30FD0A-44DD-27C5-59B9-FA1189BF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E1483A-E924-A6AC-31AD-8F772F4A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14C37D-8444-3523-845F-DB7773C9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56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7FEA3-77DE-EC0C-1B2D-DF904691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E32ED8-FA43-1CA7-34B3-D550B0AA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943027-74B4-BA90-8FB2-21323C289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B0FC90-521A-0A79-C876-D07E5F694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FE05E8-2B2A-4AB6-43D3-720DECAF7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8F9361-54EF-691F-C743-D768ED671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FF4FD2-F0F4-A802-41BE-A73B78E4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1D403B-6047-6C34-CA0C-0FFA5CBE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7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8ECE8-4CDD-4317-42F3-D38184CE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ADEFB7-0DB2-5A62-5EB0-62B814A3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51C2F6-DF2F-E6EF-EB1E-4E5FD827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F306E7-B95F-7B03-DA8E-13995BC3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92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7A1606-9A02-C92C-5282-921A08ED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73D73C-2E70-E3B6-B3D4-CDFD5D9A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3C3C0-B32F-8C21-8E14-9702DF55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6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0A879-49F4-E714-AC8D-086F3B74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EBF1D3-378D-99C9-9670-C85786FB9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3CD367-056F-F5E9-89F2-715E9EE8A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4B40EB-68A4-2B5D-65CE-CBA5C580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D7338C-E6BA-A7CC-D64A-F30DEC3D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B9EE19-EA4D-8521-4C2C-B6535B6F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5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A3ED-725C-088C-4A57-1488C1F9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5136DC-C5FB-3165-BBF1-15317F05B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F8F022-1C89-CC2E-658E-E9339DF93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64FABF-A561-2F70-7592-DBA04EF4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F8B4B3-E95A-16D7-46BA-1EF38726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660792-B6A0-0049-02BE-886C17D2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0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99DBCF-A58B-A135-2163-89B1C10E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8754D8-0894-23AF-421D-1B3B848B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0DECF4-7BE2-1E7C-31F9-8B11A3120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B2FB1-9F0B-404C-B57E-AFA351510BEC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8BA73-A9C8-B139-1134-2B2F7FE46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94614-AD88-4620-DDC8-38575362D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3A2-C646-4382-BD80-8370FF0AD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91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C958DE-7DEA-4C39-12B8-01F2F2AB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94" y="0"/>
            <a:ext cx="8775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09922E-8ACC-763B-AE13-14A12C76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26" y="0"/>
            <a:ext cx="9362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3640E4-9A16-AD8A-FD6D-2C20C53B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05" y="0"/>
            <a:ext cx="9101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7E43EF-ABCB-BEF7-8B40-543788CE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54" y="0"/>
            <a:ext cx="934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A6E143-568F-007E-87B6-543E3684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11" y="0"/>
            <a:ext cx="9302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9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99192D-60AF-C449-9582-14E53933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22" y="0"/>
            <a:ext cx="9318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7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91D9DA-C6FA-DB76-DA15-DEC5D524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00" y="0"/>
            <a:ext cx="9377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6317BA-BC38-6411-BF79-65CDA520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02" y="0"/>
            <a:ext cx="9377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5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449725-7B49-9B96-87AA-930F4F18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30" y="0"/>
            <a:ext cx="9467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90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A69AD8-B543-5AC2-C043-E8BFC292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32" y="0"/>
            <a:ext cx="900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0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2E3555-5A33-0342-1AB0-565A08A1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58" y="0"/>
            <a:ext cx="9282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F6BF15-4B8D-B50B-4D52-FC56C23F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42" y="0"/>
            <a:ext cx="8930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45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3876C3-C376-9AAD-0BEB-AE1F2EA2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14" y="0"/>
            <a:ext cx="9124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2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37CEA1-1B69-968A-2E5E-3043F96F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90" y="0"/>
            <a:ext cx="9460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7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E849F4-C452-F623-C9F6-22B7A7B0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70" y="0"/>
            <a:ext cx="904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8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EE6298-497A-E288-FD2F-425C103F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54" y="0"/>
            <a:ext cx="9058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5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1A10E3-1D55-F1D7-BBEE-2FA02AFB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44" y="0"/>
            <a:ext cx="8855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9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CD2469-1152-2D2E-B1DB-98716CF2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77" y="0"/>
            <a:ext cx="9319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5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AE30DB-D9CC-D6C4-9969-E9EE2A88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79" y="0"/>
            <a:ext cx="9074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3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1C5EE4-533C-B01D-E4B0-56BEC148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26" y="0"/>
            <a:ext cx="9355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4973AF-5C03-EA8B-6EBB-E1AFC1DA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19" y="0"/>
            <a:ext cx="9396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6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455575-8A10-D166-1CDD-D117EDB2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25" y="0"/>
            <a:ext cx="928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3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宽屏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逍傲</dc:creator>
  <cp:lastModifiedBy>杨 逍傲</cp:lastModifiedBy>
  <cp:revision>3</cp:revision>
  <dcterms:created xsi:type="dcterms:W3CDTF">2023-04-08T15:34:17Z</dcterms:created>
  <dcterms:modified xsi:type="dcterms:W3CDTF">2023-04-08T15:54:16Z</dcterms:modified>
</cp:coreProperties>
</file>